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4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0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51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3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6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3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1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6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97C4-D0B5-45E8-850D-7C14A1B274B5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8138-3BF9-469C-A60C-246ACDEF2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1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ptforschool.ru/fony/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24"/>
            <a:ext cx="12192000" cy="68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27053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Зимующие птицы Беларуси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9429" y="1690688"/>
            <a:ext cx="8526483" cy="87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" action="ppaction://hlinkshowjump?jump=nextslide"/>
              </a:rPr>
              <a:t>Обогащение словаря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5055" y="2719368"/>
            <a:ext cx="8490857" cy="973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3" action="ppaction://hlinksldjump"/>
              </a:rPr>
              <a:t> </a:t>
            </a:r>
            <a:r>
              <a:rPr lang="ru-RU" sz="3600" dirty="0" smtClean="0">
                <a:hlinkClick r:id="rId3" action="ppaction://hlinksldjump"/>
              </a:rPr>
              <a:t>«Чем покормить зимующих птиц»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59429" y="3947041"/>
            <a:ext cx="8526483" cy="9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4" action="ppaction://hlinksldjump"/>
              </a:rPr>
              <a:t>«Кто прилетел к кормушке»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9429" y="5427023"/>
            <a:ext cx="8526483" cy="89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5" action="ppaction://hlinksldjump"/>
              </a:rPr>
              <a:t>Развитие связной речи</a:t>
            </a:r>
            <a:endParaRPr lang="ru-RU" sz="3600" dirty="0"/>
          </a:p>
        </p:txBody>
      </p:sp>
      <p:sp>
        <p:nvSpPr>
          <p:cNvPr id="9" name="Управляющая кнопка: настраиваемая 8">
            <a:hlinkClick r:id="" action="ppaction://hlinkshowjump?jump=lastslide" highlightClick="1"/>
          </p:cNvPr>
          <p:cNvSpPr/>
          <p:nvPr/>
        </p:nvSpPr>
        <p:spPr>
          <a:xfrm>
            <a:off x="11851574" y="6650182"/>
            <a:ext cx="340426" cy="20781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2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«Угости птичку»</a:t>
            </a:r>
            <a:endParaRPr lang="ru-RU" dirty="0"/>
          </a:p>
        </p:txBody>
      </p:sp>
      <p:pic>
        <p:nvPicPr>
          <p:cNvPr id="4" name="Объект 3" descr="https://ds04.infourok.ru/uploads/ex/0e4f/001816a6-a004b8e1/640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49" y="902524"/>
            <a:ext cx="8550234" cy="59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возврат 4">
            <a:hlinkClick r:id="" action="ppaction://hlinkshowjump?jump=firstslide" highlightClick="1"/>
          </p:cNvPr>
          <p:cNvSpPr/>
          <p:nvPr/>
        </p:nvSpPr>
        <p:spPr>
          <a:xfrm>
            <a:off x="11815948" y="6626431"/>
            <a:ext cx="376052" cy="23156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9025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Назови птиц которые прилетели к кормушке</a:t>
            </a:r>
            <a:endParaRPr lang="ru-RU" sz="4000" dirty="0"/>
          </a:p>
        </p:txBody>
      </p:sp>
      <p:pic>
        <p:nvPicPr>
          <p:cNvPr id="4" name="Объект 3" descr="https://ds03.infourok.ru/uploads/ex/06e5/00054a8c-6187fe53/img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1" y="843148"/>
            <a:ext cx="8799615" cy="6014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возврат 4">
            <a:hlinkClick r:id="" action="ppaction://hlinkshowjump?jump=firstslide" highlightClick="1"/>
          </p:cNvPr>
          <p:cNvSpPr/>
          <p:nvPr/>
        </p:nvSpPr>
        <p:spPr>
          <a:xfrm>
            <a:off x="11709070" y="6578930"/>
            <a:ext cx="482930" cy="2790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pPr algn="ctr"/>
            <a:r>
              <a:rPr lang="ru-RU" dirty="0" smtClean="0"/>
              <a:t>Составление рассказа о птицах по схеме</a:t>
            </a:r>
            <a:endParaRPr lang="ru-RU" dirty="0"/>
          </a:p>
        </p:txBody>
      </p:sp>
      <p:pic>
        <p:nvPicPr>
          <p:cNvPr id="6" name="Объект 5" descr="http://skazka-buzuluk.ucoz.ru/20162017/91856269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1080655"/>
            <a:ext cx="8360229" cy="5777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11744696" y="6650182"/>
            <a:ext cx="447304" cy="20781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Зимующие птицы Беларуси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39788" y="1163783"/>
            <a:ext cx="5157787" cy="39188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Ворона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72200" y="1163783"/>
            <a:ext cx="5183188" cy="39188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1026" name="Picture 2" descr="http://s4.fotokto.ru/photo/full/387/3878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8" y="2022764"/>
            <a:ext cx="5180867" cy="42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5.photosight.ru/bbe/6655736_xlar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022764"/>
            <a:ext cx="5768883" cy="42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6879"/>
            <a:ext cx="10515600" cy="7006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Зимующие птицы Беларуси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28156"/>
            <a:ext cx="5157787" cy="553007"/>
          </a:xfrm>
        </p:spPr>
        <p:txBody>
          <a:bodyPr/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28156"/>
            <a:ext cx="5183188" cy="553007"/>
          </a:xfrm>
        </p:spPr>
        <p:txBody>
          <a:bodyPr/>
          <a:lstStyle/>
          <a:p>
            <a:pPr algn="ctr"/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2050" name="Picture 2" descr="http://img-2.photosight.ru/0bf/5820697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4" y="2001795"/>
            <a:ext cx="5600980" cy="42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oo.kharkov.ua/sites/default/files/images/2018-04/01_bolshaya_sinic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57" y="2001795"/>
            <a:ext cx="5093256" cy="42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4379"/>
            <a:ext cx="10515600" cy="7837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Зимующие птицы Беларуси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140031"/>
            <a:ext cx="5157787" cy="676894"/>
          </a:xfrm>
        </p:spPr>
        <p:txBody>
          <a:bodyPr/>
          <a:lstStyle/>
          <a:p>
            <a:pPr algn="ctr"/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40031"/>
            <a:ext cx="5183188" cy="676894"/>
          </a:xfrm>
        </p:spPr>
        <p:txBody>
          <a:bodyPr/>
          <a:lstStyle/>
          <a:p>
            <a:pPr algn="ctr"/>
            <a:r>
              <a:rPr lang="ru-RU" dirty="0" smtClean="0"/>
              <a:t>Клест</a:t>
            </a:r>
            <a:endParaRPr lang="ru-RU" dirty="0"/>
          </a:p>
        </p:txBody>
      </p:sp>
      <p:pic>
        <p:nvPicPr>
          <p:cNvPr id="3074" name="Picture 2" descr="http://www.craneland.ru/wp-content/uploads/2016/12/%D0%A1%D0%BD%D0%B5%D0%B3%D0%B8%D1%80%D1%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6" y="2160786"/>
            <a:ext cx="5025372" cy="41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881477/4f8ff0d9-c1aa-4959-b7d1-ab7643bff677/s1200?webp=fal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9" y="2160786"/>
            <a:ext cx="5183188" cy="41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78131"/>
            <a:ext cx="10515600" cy="510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Зимующие птицы Беларуси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771896"/>
            <a:ext cx="5157787" cy="510639"/>
          </a:xfrm>
        </p:spPr>
        <p:txBody>
          <a:bodyPr/>
          <a:lstStyle/>
          <a:p>
            <a:pPr algn="ctr"/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771896"/>
            <a:ext cx="5183188" cy="510639"/>
          </a:xfrm>
        </p:spPr>
        <p:txBody>
          <a:bodyPr/>
          <a:lstStyle/>
          <a:p>
            <a:pPr algn="ctr"/>
            <a:r>
              <a:rPr lang="ru-RU" dirty="0" smtClean="0"/>
              <a:t>Голубь</a:t>
            </a:r>
            <a:endParaRPr lang="ru-RU" dirty="0"/>
          </a:p>
        </p:txBody>
      </p:sp>
      <p:pic>
        <p:nvPicPr>
          <p:cNvPr id="4098" name="Picture 2" descr="http://www.vmersine.com/wp-content/uploads/2015/10/%D0%94%D1%8F%D1%82%D0%B5%D0%BB-%D0%B2-%D0%A2%D1%83%D1%80%D1%86%D0%B8%D0%B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4" y="1881386"/>
            <a:ext cx="5015557" cy="44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get.pxhere.com/photo/bird-wing-wildlife-beak-fauna-birds-pigeons-animals-dove-vertebrate-pigeons-and-doves-stock-dove-6731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5" y="1881385"/>
            <a:ext cx="5183188" cy="44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017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Зимующие птицы Беларуси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021278"/>
            <a:ext cx="5157787" cy="659885"/>
          </a:xfrm>
        </p:spPr>
        <p:txBody>
          <a:bodyPr/>
          <a:lstStyle/>
          <a:p>
            <a:pPr algn="ctr"/>
            <a:r>
              <a:rPr lang="ru-RU" dirty="0" smtClean="0"/>
              <a:t>Поползень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21278"/>
            <a:ext cx="5183188" cy="659885"/>
          </a:xfrm>
        </p:spPr>
        <p:txBody>
          <a:bodyPr/>
          <a:lstStyle/>
          <a:p>
            <a:pPr algn="ctr"/>
            <a:r>
              <a:rPr lang="ru-RU" dirty="0" smtClean="0"/>
              <a:t>Свиристель</a:t>
            </a:r>
            <a:endParaRPr lang="ru-RU" dirty="0"/>
          </a:p>
        </p:txBody>
      </p:sp>
      <p:pic>
        <p:nvPicPr>
          <p:cNvPr id="5122" name="Picture 2" descr="http://www.sibirds.ru/photos/0507/001/050700055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5" y="1995054"/>
            <a:ext cx="5045544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rhivurokov.ru/multiurok/html/2017/09/12/s_59b7b52bd68dd/686714_3.jpe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" b="5015"/>
          <a:stretch/>
        </p:blipFill>
        <p:spPr bwMode="auto">
          <a:xfrm>
            <a:off x="6366163" y="1995055"/>
            <a:ext cx="5112439" cy="44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Зимующие птицы Беларуси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914400"/>
            <a:ext cx="5157787" cy="546265"/>
          </a:xfrm>
        </p:spPr>
        <p:txBody>
          <a:bodyPr/>
          <a:lstStyle/>
          <a:p>
            <a:pPr algn="ctr"/>
            <a:r>
              <a:rPr lang="ru-RU" dirty="0" smtClean="0"/>
              <a:t>Глухарь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183188" cy="546265"/>
          </a:xfrm>
        </p:spPr>
        <p:txBody>
          <a:bodyPr/>
          <a:lstStyle/>
          <a:p>
            <a:pPr algn="ctr"/>
            <a:r>
              <a:rPr lang="ru-RU" dirty="0" smtClean="0"/>
              <a:t>Сапсан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" action="ppaction://hlinkshowjump?jump=firstslide" highlightClick="1"/>
          </p:cNvPr>
          <p:cNvSpPr/>
          <p:nvPr/>
        </p:nvSpPr>
        <p:spPr>
          <a:xfrm>
            <a:off x="11851574" y="6638306"/>
            <a:ext cx="340426" cy="2196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avatars.mds.yandex.net/get-pdb/901820/2891dfa1-a218-41d8-b0fd-f036ccf7848b/s1200?webp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3" y="1745673"/>
            <a:ext cx="4823679" cy="44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indsaywildlife.org/wp-content/uploads/2016/01/PEFA-03-Paul-Hara-07.31.15-1024x8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78" y="1745673"/>
            <a:ext cx="5379014" cy="44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s02.infourok.ru/uploads/ex/1292/000248f9-5de158d9/1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9" y="0"/>
            <a:ext cx="1023652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6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67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Зимующие птицы Беларуси</vt:lpstr>
      <vt:lpstr>Зимующие птицы Беларуси</vt:lpstr>
      <vt:lpstr>Зимующие птицы Беларуси</vt:lpstr>
      <vt:lpstr>Зимующие птицы Беларуси</vt:lpstr>
      <vt:lpstr>Зимующие птицы Беларуси</vt:lpstr>
      <vt:lpstr>Зимующие птицы Беларуси</vt:lpstr>
      <vt:lpstr>Зимующие птицы Беларуси</vt:lpstr>
      <vt:lpstr>Презентация PowerPoint</vt:lpstr>
      <vt:lpstr>Презентация PowerPoint</vt:lpstr>
      <vt:lpstr>«Угости птичку»</vt:lpstr>
      <vt:lpstr>Назови птиц которые прилетели к кормушке</vt:lpstr>
      <vt:lpstr>Составление рассказа о птицах по схеме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Беларуси</dc:title>
  <dc:creator>Пользователь Windows</dc:creator>
  <cp:lastModifiedBy>Пользователь Windows</cp:lastModifiedBy>
  <cp:revision>9</cp:revision>
  <dcterms:created xsi:type="dcterms:W3CDTF">2019-01-04T09:23:23Z</dcterms:created>
  <dcterms:modified xsi:type="dcterms:W3CDTF">2019-01-15T15:40:22Z</dcterms:modified>
</cp:coreProperties>
</file>